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jS33q2jXVr5/5yD+zkcn0oo0+S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F62AE9A-A97F-4B63-BC20-5ECE9CC30C1C}">
  <a:tblStyle styleId="{3F62AE9A-A97F-4B63-BC20-5ECE9CC30C1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Concepção equivocada que o grupo irá abordar: </a:t>
            </a:r>
            <a:r>
              <a:rPr lang="pt-BR">
                <a:solidFill>
                  <a:srgbClr val="666666"/>
                </a:solidFill>
              </a:rPr>
              <a:t>(descrever os resultados obtidos no artigo lido)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pt-BR"/>
              <a:t>Integrantes do grupo</a:t>
            </a:r>
            <a:endParaRPr/>
          </a:p>
        </p:txBody>
      </p:sp>
      <p:pic>
        <p:nvPicPr>
          <p:cNvPr id="2" name="image1.png" descr="Logotipo, nome da empresa&#10;&#10;Descrição gerada automaticamente com confiança média">
            <a:extLst>
              <a:ext uri="{FF2B5EF4-FFF2-40B4-BE49-F238E27FC236}">
                <a16:creationId xmlns:a16="http://schemas.microsoft.com/office/drawing/2014/main" id="{D9C915F1-56C8-39C3-C10A-FCF1037B2A5B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61742" y="397320"/>
            <a:ext cx="2517083" cy="1217724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Resumo da sequência didática (descrição geral)</a:t>
            </a:r>
            <a:endParaRPr/>
          </a:p>
        </p:txBody>
      </p:sp>
      <p:graphicFrame>
        <p:nvGraphicFramePr>
          <p:cNvPr id="91" name="Google Shape;91;p3"/>
          <p:cNvGraphicFramePr/>
          <p:nvPr>
            <p:extLst>
              <p:ext uri="{D42A27DB-BD31-4B8C-83A1-F6EECF244321}">
                <p14:modId xmlns:p14="http://schemas.microsoft.com/office/powerpoint/2010/main" val="610418072"/>
              </p:ext>
            </p:extLst>
          </p:nvPr>
        </p:nvGraphicFramePr>
        <p:xfrm>
          <a:off x="323526" y="1700808"/>
          <a:ext cx="8499840" cy="1935520"/>
        </p:xfrm>
        <a:graphic>
          <a:graphicData uri="http://schemas.openxmlformats.org/drawingml/2006/table">
            <a:tbl>
              <a:tblPr firstRow="1" bandRow="1">
                <a:noFill/>
                <a:tableStyleId>{3F62AE9A-A97F-4B63-BC20-5ECE9CC30C1C}</a:tableStyleId>
              </a:tblPr>
              <a:tblGrid>
                <a:gridCol w="118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3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 u="none" strike="noStrike" cap="none"/>
                        <a:t>Aula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O que os alunos irão fazer?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O que o professor irá fazer?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Como será avaliada a participação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Conectado a qual objetivo de aprendizagem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Tempo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Material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1 - Nome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50 min?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2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00"/>
                        <a:t>30 min?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395525" y="494479"/>
            <a:ext cx="8686800" cy="19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dirty="0"/>
              <a:t>Objetivos de aprendizagem de uma das aulas da sequência didática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 dirty="0"/>
              <a:t>    </a:t>
            </a:r>
            <a:br>
              <a:rPr lang="pt-BR" dirty="0"/>
            </a:br>
            <a:r>
              <a:rPr lang="pt-BR" sz="2000" i="1" dirty="0"/>
              <a:t>Ao final desta aula, os alunos serão capazes de...</a:t>
            </a:r>
            <a:br>
              <a:rPr lang="pt-BR" dirty="0"/>
            </a:br>
            <a:endParaRPr dirty="0"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457200" y="2439371"/>
            <a:ext cx="8229600" cy="25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 dirty="0"/>
              <a:t>Objetivo 1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 dirty="0"/>
              <a:t>Objetivo 2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 dirty="0"/>
              <a:t>Objetivo 3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pt-BR" dirty="0"/>
              <a:t>Mais se necessário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t-BR"/>
              <a:t>Descrição mais detalhada da aula escolhida da sequência didática</a:t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3419872" y="3068960"/>
            <a:ext cx="216024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Faça um esquema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</Words>
  <Application>Microsoft Office PowerPoint</Application>
  <PresentationFormat>Apresentação na tela (4:3)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Concepção equivocada que o grupo irá abordar: (descrever os resultados obtidos no artigo lido)</vt:lpstr>
      <vt:lpstr>Resumo da sequência didática (descrição geral)</vt:lpstr>
      <vt:lpstr>Objetivos de aprendizagem de uma das aulas da sequência didática      Ao final desta aula, os alunos serão capazes de... </vt:lpstr>
      <vt:lpstr>Descrição mais detalhada da aula escolhida da sequência didática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equivocada que o grupo irá abordar: (descrever os resultados obtidos no artigo lido)</dc:title>
  <dc:creator>Camila</dc:creator>
  <cp:lastModifiedBy>Silmara Allegretti</cp:lastModifiedBy>
  <cp:revision>1</cp:revision>
  <dcterms:created xsi:type="dcterms:W3CDTF">2023-03-21T18:55:33Z</dcterms:created>
  <dcterms:modified xsi:type="dcterms:W3CDTF">2023-04-27T17:17:24Z</dcterms:modified>
</cp:coreProperties>
</file>