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gQrnSX6Ny3uy2snGNlcezkkwD8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4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1.png"/><Relationship Id="rId10" Type="http://schemas.openxmlformats.org/officeDocument/2006/relationships/image" Target="../media/image6.png"/><Relationship Id="rId9" Type="http://schemas.openxmlformats.org/officeDocument/2006/relationships/image" Target="../media/image7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m para profbio" id="84" name="Google Shape;8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485" y="751444"/>
            <a:ext cx="2128242" cy="1060252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4"/>
          <p:cNvSpPr txBox="1"/>
          <p:nvPr/>
        </p:nvSpPr>
        <p:spPr>
          <a:xfrm>
            <a:off x="7785710" y="5080283"/>
            <a:ext cx="1245524" cy="375069"/>
          </a:xfrm>
          <a:prstGeom prst="rect">
            <a:avLst/>
          </a:prstGeom>
          <a:noFill/>
          <a:ln>
            <a:noFill/>
          </a:ln>
        </p:spPr>
        <p:txBody>
          <a:bodyPr anchorCtr="0" anchor="t" bIns="37125" lIns="74275" spcFirstLastPara="1" rIns="74275" wrap="square" tIns="371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Arial"/>
              <a:buNone/>
            </a:pPr>
            <a:r>
              <a:rPr b="0" i="0" lang="pt-BR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</a:t>
            </a:r>
            <a:r>
              <a:rPr lang="pt-BR" sz="19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138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389915" y="2230749"/>
            <a:ext cx="9126170" cy="2396501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fontScale="82500" lnSpcReduction="10000"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4545"/>
              <a:buFont typeface="Calibri"/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Biologia 2 – Bloco 1 – Encontro 2</a:t>
            </a:r>
            <a:b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Atividade 2:</a:t>
            </a:r>
            <a:b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Genes em pedaços / fragmentos para cortar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/>
        </p:nvSpPr>
        <p:spPr>
          <a:xfrm>
            <a:off x="465311" y="1113457"/>
            <a:ext cx="1809750" cy="5232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23415" l="0" r="0" t="9126"/>
          <a:stretch/>
        </p:blipFill>
        <p:spPr>
          <a:xfrm>
            <a:off x="475323" y="2434290"/>
            <a:ext cx="1554615" cy="435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5311" y="2980142"/>
            <a:ext cx="1554615" cy="646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5">
            <a:alphaModFix/>
          </a:blip>
          <a:srcRect b="12081" l="4715" r="0" t="7635"/>
          <a:stretch/>
        </p:blipFill>
        <p:spPr>
          <a:xfrm>
            <a:off x="475323" y="3631705"/>
            <a:ext cx="1554615" cy="7238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6">
            <a:alphaModFix/>
          </a:blip>
          <a:srcRect b="24330" l="5881" r="0" t="13973"/>
          <a:stretch/>
        </p:blipFill>
        <p:spPr>
          <a:xfrm>
            <a:off x="6707174" y="3262175"/>
            <a:ext cx="1658679" cy="389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86504" y="3248453"/>
            <a:ext cx="902286" cy="493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776666" y="3236072"/>
            <a:ext cx="902286" cy="49381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6430780" y="2484768"/>
            <a:ext cx="2023102" cy="450377"/>
          </a:xfrm>
          <a:prstGeom prst="rect">
            <a:avLst/>
          </a:prstGeom>
          <a:solidFill>
            <a:srgbClr val="FEE599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terminador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23415" l="0" r="0" t="9126"/>
          <a:stretch/>
        </p:blipFill>
        <p:spPr>
          <a:xfrm>
            <a:off x="2385660" y="2434290"/>
            <a:ext cx="1554615" cy="435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3">
            <a:alphaModFix/>
          </a:blip>
          <a:srcRect b="23415" l="0" r="0" t="9126"/>
          <a:stretch/>
        </p:blipFill>
        <p:spPr>
          <a:xfrm>
            <a:off x="4306010" y="2471061"/>
            <a:ext cx="1554615" cy="435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3680" y="3041816"/>
            <a:ext cx="1554615" cy="646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83664" y="3808839"/>
            <a:ext cx="1554615" cy="646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 b="23415" l="0" r="0" t="9126"/>
          <a:stretch/>
        </p:blipFill>
        <p:spPr>
          <a:xfrm>
            <a:off x="4292005" y="3849018"/>
            <a:ext cx="1554615" cy="435934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/>
          <p:nvPr/>
        </p:nvSpPr>
        <p:spPr>
          <a:xfrm>
            <a:off x="2557115" y="1022696"/>
            <a:ext cx="575400" cy="532800"/>
          </a:xfrm>
          <a:prstGeom prst="bentArrow">
            <a:avLst>
              <a:gd fmla="val 25000" name="adj1"/>
              <a:gd fmla="val 25000" name="adj2"/>
              <a:gd fmla="val 25000" name="adj3"/>
              <a:gd fmla="val 43750" name="adj4"/>
            </a:avLst>
          </a:prstGeom>
          <a:solidFill>
            <a:srgbClr val="4472C4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3221188" y="976900"/>
            <a:ext cx="5683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seta para indicar o local de início de transcrição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465311" y="4958284"/>
            <a:ext cx="1471286" cy="435934"/>
          </a:xfrm>
          <a:prstGeom prst="rect">
            <a:avLst/>
          </a:prstGeom>
          <a:solidFill>
            <a:srgbClr val="FFFF00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Iniciador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2271540" y="4957752"/>
            <a:ext cx="2252752" cy="435934"/>
          </a:xfrm>
          <a:prstGeom prst="rect">
            <a:avLst/>
          </a:prstGeom>
          <a:solidFill>
            <a:srgbClr val="C55A11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pt-BR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Cauda poli A</a:t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5337647" y="4863337"/>
            <a:ext cx="3500882" cy="43593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381652" y="5724775"/>
            <a:ext cx="2344940" cy="43593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62945" y="5684010"/>
            <a:ext cx="3523793" cy="457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043073" y="5678400"/>
            <a:ext cx="2225553" cy="4359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2019-05-07T20:53:26Z</dcterms:created>
  <dc:creator>Monica Bucciarelli Rodriguez</dc:creator>
</cp:coreProperties>
</file>